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858000" cy="9144000"/>
  <p:defaultTextStyle>
    <a:defPPr>
      <a:defRPr lang="fr-FR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00"/>
    <a:srgbClr val="FF9900"/>
    <a:srgbClr val="CC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>
        <p:scale>
          <a:sx n="20" d="100"/>
          <a:sy n="20" d="100"/>
        </p:scale>
        <p:origin x="1710" y="-108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1038519-71A3-B89F-CC50-934B582391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A235AAF-A8A8-773E-ABE0-216EB5005F5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1E36704-B194-40DF-BA72-24F8A09B9DCF}" type="datetimeFigureOut">
              <a:rPr lang="fr-FR"/>
              <a:pPr>
                <a:defRPr/>
              </a:pPr>
              <a:t>25/12/2023</a:t>
            </a:fld>
            <a:endParaRPr lang="fr-FR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5A206952-C9BB-1EB6-A357-52B69DE0566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00A39F79-2592-BC42-4321-EBE66D2CEC0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84CA996-120B-4C44-9BF1-46F6BD48037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8225B55-B954-FC15-6830-C211FFC2B3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9162A77-31D9-2619-5DF9-593F2ABAFDF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520BC374-C76E-49A8-A598-032D2B8F1BF6}" type="datetimeFigureOut">
              <a:rPr lang="fr-FR"/>
              <a:pPr>
                <a:defRPr/>
              </a:pPr>
              <a:t>25/12/2023</a:t>
            </a:fld>
            <a:endParaRPr lang="fr-F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E446270-1461-7C08-7453-B239ABA76AD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CABCEE67-B45D-760D-C52C-C611D4F8FAA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ABE2569B-E71C-DCCB-BEF6-3B41B22C197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ED796C7C-E7A2-66BC-5CEF-865D9132BD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810C613-175F-4C56-91A2-3A865245F2E0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2159000" indent="-1701800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4319588" indent="-3405188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6480175" indent="-5108575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8640763" indent="-6811963" algn="l" defTabSz="4319588" rtl="0" eaLnBrk="0" fontAlgn="base" hangingPunct="0">
      <a:spcBef>
        <a:spcPct val="30000"/>
      </a:spcBef>
      <a:spcAft>
        <a:spcPct val="0"/>
      </a:spcAft>
      <a:defRPr sz="57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A0EA3E6-60E9-CBD7-6D99-2BCFDE3BC9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8E4BAD3-8E1D-593A-8515-C29F58957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9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9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9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9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9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8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DD9AAC-D99E-A52D-21EB-71D884190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2FBEC-F466-4152-91E4-5EE2A88B7E4B}" type="datetimeFigureOut">
              <a:rPr lang="fr-FR"/>
              <a:pPr>
                <a:defRPr/>
              </a:pPr>
              <a:t>25/12/2023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E0B6DF-5B51-6CE7-57C4-4FD201A6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59916E-152D-1AE4-4D04-481B59F2E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7A474-1B5D-4175-9A21-0E036986F258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0423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BD1908-3BDF-0623-6127-B5F5AD1E3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8AD10-8C28-4998-86DB-60389C74DA16}" type="datetimeFigureOut">
              <a:rPr lang="fr-FR"/>
              <a:pPr>
                <a:defRPr/>
              </a:pPr>
              <a:t>25/12/2023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C2D7E2-DE67-B255-DFB2-A6C2A1D6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9BF338-7F58-7BD8-9EF3-A92B921CC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95495-07D6-4E0E-BF77-939F660A8B72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16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743850" y="10901365"/>
            <a:ext cx="76970870" cy="23224902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BF758E-1838-DE01-070C-9FEDF8CB8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0D7F2-5867-47DC-8BEB-381B5B37D0CF}" type="datetimeFigureOut">
              <a:rPr lang="fr-FR"/>
              <a:pPr>
                <a:defRPr/>
              </a:pPr>
              <a:t>25/12/2023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BF571A-7434-C770-376B-7198DA1A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18F732-616B-6FEA-07D9-DF94BAA0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F1490-753E-4702-8401-3AD2D799B9C1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5642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C10B1F-74EE-ED26-99B5-11A37FEA5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100EF-3EB6-4876-9A12-477C4715C6D0}" type="datetimeFigureOut">
              <a:rPr lang="fr-FR"/>
              <a:pPr>
                <a:defRPr/>
              </a:pPr>
              <a:t>25/12/2023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0E7D17-1FEB-4D49-F173-3DC2FD6C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29876C-FC51-4CDE-BFFE-1FBC3EB94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C29DD-3565-4F20-AA53-CBE499A262F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438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9696" y="27763479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59859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9718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7957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3944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799299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5915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1901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7887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C5B122-1584-05BA-F040-B0A725060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4DF27-E889-4648-A446-DEDBB5786FFC}" type="datetimeFigureOut">
              <a:rPr lang="fr-FR"/>
              <a:pPr>
                <a:defRPr/>
              </a:pPr>
              <a:t>25/12/2023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7B3457-8867-338A-A7E0-899BA309A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AF8785-A617-56B4-BF7D-3F574D916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FA0A7-61E1-48D0-A58A-BA480F55398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5069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3846" y="63507947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7685960" y="63507947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F4FA8D57-9BE9-AC4B-857B-E59BD611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50A55-5A55-4276-8D2A-46E532A06A6B}" type="datetimeFigureOut">
              <a:rPr lang="fr-FR"/>
              <a:pPr>
                <a:defRPr/>
              </a:pPr>
              <a:t>25/12/2023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B5B3A300-5411-436C-75E7-AD6AF1F6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CB506285-88DA-071B-F804-40B8B2AB1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0644C-3088-4574-AC44-7E67B0BC55D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9602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859" indent="0">
              <a:buNone/>
              <a:defRPr sz="9500" b="1"/>
            </a:lvl2pPr>
            <a:lvl3pPr marL="4319718" indent="0">
              <a:buNone/>
              <a:defRPr sz="8500" b="1"/>
            </a:lvl3pPr>
            <a:lvl4pPr marL="6479577" indent="0">
              <a:buNone/>
              <a:defRPr sz="7600" b="1"/>
            </a:lvl4pPr>
            <a:lvl5pPr marL="8639440" indent="0">
              <a:buNone/>
              <a:defRPr sz="7600" b="1"/>
            </a:lvl5pPr>
            <a:lvl6pPr marL="10799299" indent="0">
              <a:buNone/>
              <a:defRPr sz="7600" b="1"/>
            </a:lvl6pPr>
            <a:lvl7pPr marL="12959158" indent="0">
              <a:buNone/>
              <a:defRPr sz="7600" b="1"/>
            </a:lvl7pPr>
            <a:lvl8pPr marL="15119017" indent="0">
              <a:buNone/>
              <a:defRPr sz="7600" b="1"/>
            </a:lvl8pPr>
            <a:lvl9pPr marL="17278876" indent="0">
              <a:buNone/>
              <a:defRPr sz="7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59859" indent="0">
              <a:buNone/>
              <a:defRPr sz="9500" b="1"/>
            </a:lvl2pPr>
            <a:lvl3pPr marL="4319718" indent="0">
              <a:buNone/>
              <a:defRPr sz="8500" b="1"/>
            </a:lvl3pPr>
            <a:lvl4pPr marL="6479577" indent="0">
              <a:buNone/>
              <a:defRPr sz="7600" b="1"/>
            </a:lvl4pPr>
            <a:lvl5pPr marL="8639440" indent="0">
              <a:buNone/>
              <a:defRPr sz="7600" b="1"/>
            </a:lvl5pPr>
            <a:lvl6pPr marL="10799299" indent="0">
              <a:buNone/>
              <a:defRPr sz="7600" b="1"/>
            </a:lvl6pPr>
            <a:lvl7pPr marL="12959158" indent="0">
              <a:buNone/>
              <a:defRPr sz="7600" b="1"/>
            </a:lvl7pPr>
            <a:lvl8pPr marL="15119017" indent="0">
              <a:buNone/>
              <a:defRPr sz="7600" b="1"/>
            </a:lvl8pPr>
            <a:lvl9pPr marL="17278876" indent="0">
              <a:buNone/>
              <a:defRPr sz="7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99BD78A5-F507-FCD4-0D83-13783779D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71049-4640-418B-B456-BA395DBA09DC}" type="datetimeFigureOut">
              <a:rPr lang="fr-FR"/>
              <a:pPr>
                <a:defRPr/>
              </a:pPr>
              <a:t>25/12/2023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5F8A4280-0D5B-91BA-DFF4-E386D3B62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E946B96D-E8B7-3187-FBB1-783FA791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D5642-3390-458B-93A1-7E4D3621C7A5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964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DEA74799-3B8F-F997-8DCB-9E4B6641C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8A85E-4A94-4203-9F1C-703F15159B55}" type="datetimeFigureOut">
              <a:rPr lang="fr-FR"/>
              <a:pPr>
                <a:defRPr/>
              </a:pPr>
              <a:t>25/12/2023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31204384-1B86-0076-020A-1F626C7C0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EB344E84-CB2D-0CA8-FA43-ACC6061FE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D7EC9-78DC-45D6-A95C-5439D0FF64F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5871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ED7871A9-6ED9-ADEA-DBE0-715A02843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61A5E-5E09-420D-AF9F-7AD0CEAD6DFD}" type="datetimeFigureOut">
              <a:rPr lang="fr-FR"/>
              <a:pPr>
                <a:defRPr/>
              </a:pPr>
              <a:t>25/12/2023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A4F27627-9DAC-9541-3A90-6C25A3FE6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89A571F7-3709-F430-C65A-FABEB60E0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F3C2F-01EB-445F-85EC-0F74B7D11C1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8087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8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20208" y="9041139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59859" indent="0">
              <a:buNone/>
              <a:defRPr sz="5700"/>
            </a:lvl2pPr>
            <a:lvl3pPr marL="4319718" indent="0">
              <a:buNone/>
              <a:defRPr sz="4700"/>
            </a:lvl3pPr>
            <a:lvl4pPr marL="6479577" indent="0">
              <a:buNone/>
              <a:defRPr sz="4300"/>
            </a:lvl4pPr>
            <a:lvl5pPr marL="8639440" indent="0">
              <a:buNone/>
              <a:defRPr sz="4300"/>
            </a:lvl5pPr>
            <a:lvl6pPr marL="10799299" indent="0">
              <a:buNone/>
              <a:defRPr sz="4300"/>
            </a:lvl6pPr>
            <a:lvl7pPr marL="12959158" indent="0">
              <a:buNone/>
              <a:defRPr sz="4300"/>
            </a:lvl7pPr>
            <a:lvl8pPr marL="15119017" indent="0">
              <a:buNone/>
              <a:defRPr sz="4300"/>
            </a:lvl8pPr>
            <a:lvl9pPr marL="17278876" indent="0">
              <a:buNone/>
              <a:defRPr sz="43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0D7B7747-F72A-5D75-7BCA-79EB7246D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26224-5D3E-43A1-9A56-6FAC7D6E130D}" type="datetimeFigureOut">
              <a:rPr lang="fr-FR"/>
              <a:pPr>
                <a:defRPr/>
              </a:pPr>
              <a:t>25/12/2023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81731AC9-F4BB-3039-2CCA-ACB857EB4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8946A9BD-008B-DED2-B8A5-F6F16E035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57223-1A3C-46CB-A027-25B298A1D64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9797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59859" indent="0">
              <a:buNone/>
              <a:defRPr sz="13200"/>
            </a:lvl2pPr>
            <a:lvl3pPr marL="4319718" indent="0">
              <a:buNone/>
              <a:defRPr sz="11300"/>
            </a:lvl3pPr>
            <a:lvl4pPr marL="6479577" indent="0">
              <a:buNone/>
              <a:defRPr sz="9500"/>
            </a:lvl4pPr>
            <a:lvl5pPr marL="8639440" indent="0">
              <a:buNone/>
              <a:defRPr sz="9500"/>
            </a:lvl5pPr>
            <a:lvl6pPr marL="10799299" indent="0">
              <a:buNone/>
              <a:defRPr sz="9500"/>
            </a:lvl6pPr>
            <a:lvl7pPr marL="12959158" indent="0">
              <a:buNone/>
              <a:defRPr sz="9500"/>
            </a:lvl7pPr>
            <a:lvl8pPr marL="15119017" indent="0">
              <a:buNone/>
              <a:defRPr sz="9500"/>
            </a:lvl8pPr>
            <a:lvl9pPr marL="17278876" indent="0">
              <a:buNone/>
              <a:defRPr sz="95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59859" indent="0">
              <a:buNone/>
              <a:defRPr sz="5700"/>
            </a:lvl2pPr>
            <a:lvl3pPr marL="4319718" indent="0">
              <a:buNone/>
              <a:defRPr sz="4700"/>
            </a:lvl3pPr>
            <a:lvl4pPr marL="6479577" indent="0">
              <a:buNone/>
              <a:defRPr sz="4300"/>
            </a:lvl4pPr>
            <a:lvl5pPr marL="8639440" indent="0">
              <a:buNone/>
              <a:defRPr sz="4300"/>
            </a:lvl5pPr>
            <a:lvl6pPr marL="10799299" indent="0">
              <a:buNone/>
              <a:defRPr sz="4300"/>
            </a:lvl6pPr>
            <a:lvl7pPr marL="12959158" indent="0">
              <a:buNone/>
              <a:defRPr sz="4300"/>
            </a:lvl7pPr>
            <a:lvl8pPr marL="15119017" indent="0">
              <a:buNone/>
              <a:defRPr sz="4300"/>
            </a:lvl8pPr>
            <a:lvl9pPr marL="17278876" indent="0">
              <a:buNone/>
              <a:defRPr sz="43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4A698CF-29CD-A13C-D3DD-B87564C52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16EB1-BCBB-4ACA-8D36-E7AB33DF42CF}" type="datetimeFigureOut">
              <a:rPr lang="fr-FR"/>
              <a:pPr>
                <a:defRPr/>
              </a:pPr>
              <a:t>25/12/2023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44DE921A-9932-3A36-42A5-C10F00A55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D33CFC1-EAFD-515B-3631-154B7F54C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FAA19-4605-40C7-8006-63C7C847BD9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2267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D24D3492-AD69-2729-B739-4A03EDB4C56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1974" tIns="215984" rIns="431974" bIns="2159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06463930-2736-5A57-15C2-0137346CE4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1974" tIns="215984" rIns="431974" bIns="215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782AAB-66D5-05CF-ACE8-5AD4B586F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1974" tIns="215984" rIns="431974" bIns="215984" rtlCol="0" anchor="ctr"/>
          <a:lstStyle>
            <a:lvl1pPr algn="l" eaLnBrk="1" hangingPunct="1">
              <a:defRPr sz="57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2117DE3-2CB8-4BF8-8926-44595D308D07}" type="datetimeFigureOut">
              <a:rPr lang="fr-FR"/>
              <a:pPr>
                <a:defRPr/>
              </a:pPr>
              <a:t>25/12/2023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5698C0-F47D-3F1D-30A7-EC33786C1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1974" tIns="215984" rIns="431974" bIns="215984" rtlCol="0" anchor="ctr"/>
          <a:lstStyle>
            <a:lvl1pPr algn="ctr" eaLnBrk="1" hangingPunct="1">
              <a:defRPr sz="57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EEF1EE-4DF2-22CC-D67C-1F0DA8528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wrap="square" lIns="431974" tIns="215984" rIns="431974" bIns="21598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F827B30-A824-418D-B8D3-0EBF512DA79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8375" indent="-1349375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9088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088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8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79226" indent="-1079932" algn="l" defTabSz="43197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9085" indent="-1079932" algn="l" defTabSz="43197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944" indent="-1079932" algn="l" defTabSz="43197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808" indent="-1079932" algn="l" defTabSz="43197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59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718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577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440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299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9158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9017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876" algn="l" defTabSz="4319718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 descr="Bouquet">
            <a:extLst>
              <a:ext uri="{FF2B5EF4-FFF2-40B4-BE49-F238E27FC236}">
                <a16:creationId xmlns:a16="http://schemas.microsoft.com/office/drawing/2014/main" id="{C399E2B8-4B0D-39E8-6D44-C4A5519AF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98738" y="6985072"/>
            <a:ext cx="3621296" cy="110006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DZ" sz="5400" b="1" dirty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</a:rPr>
              <a:t>مقدمة</a:t>
            </a:r>
            <a:endParaRPr lang="fr-FR" sz="5400" b="1" dirty="0">
              <a:ln w="0"/>
              <a:solidFill>
                <a:schemeClr val="tx1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D0A3516B-6C56-875A-2AFD-C75010CF7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4025" y="612612"/>
            <a:ext cx="20916000" cy="2196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rtl="1" eaLnBrk="1" hangingPunct="1">
              <a:defRPr/>
            </a:pPr>
            <a:r>
              <a:rPr lang="ar-DZ" sz="6000" b="1" dirty="0">
                <a:latin typeface="Arial" panose="020B0604020202020204" pitchFamily="34" charset="0"/>
              </a:rPr>
              <a:t>الملتقى الدولي بعنوان " الرياضة انفتاح على العالم وجسر للتواصل الحضاري </a:t>
            </a:r>
          </a:p>
          <a:p>
            <a:pPr algn="ctr" rtl="1" eaLnBrk="1" hangingPunct="1">
              <a:defRPr/>
            </a:pPr>
            <a:r>
              <a:rPr lang="ar-DZ" sz="6000" b="1" dirty="0">
                <a:latin typeface="Arial" panose="020B0604020202020204" pitchFamily="34" charset="0"/>
              </a:rPr>
              <a:t>(تحت شعار بالتواصل نرتقي)"</a:t>
            </a:r>
          </a:p>
        </p:txBody>
      </p:sp>
      <p:sp>
        <p:nvSpPr>
          <p:cNvPr id="2070" name="Rectangle 28">
            <a:extLst>
              <a:ext uri="{FF2B5EF4-FFF2-40B4-BE49-F238E27FC236}">
                <a16:creationId xmlns:a16="http://schemas.microsoft.com/office/drawing/2014/main" id="{3E04CC3A-530A-D5DC-CB7E-19B9908B2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62388" y="23834725"/>
            <a:ext cx="15201900" cy="1724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r" rtl="1" eaLnBrk="1" hangingPunct="1">
              <a:lnSpc>
                <a:spcPct val="150000"/>
              </a:lnSpc>
              <a:defRPr/>
            </a:pPr>
            <a:endParaRPr lang="fr-FR" sz="4000" dirty="0">
              <a:solidFill>
                <a:srgbClr val="000000"/>
              </a:solidFill>
            </a:endParaRPr>
          </a:p>
          <a:p>
            <a:pPr algn="r" rtl="1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4000" dirty="0">
              <a:latin typeface="Calibri" pitchFamily="34" charset="0"/>
              <a:cs typeface="+mj-cs"/>
            </a:endParaRPr>
          </a:p>
        </p:txBody>
      </p:sp>
      <p:pic>
        <p:nvPicPr>
          <p:cNvPr id="4102" name="Image 3" descr="C:\Documents and Settings\DISCOVERY\Bureau\logo_univalger31.png">
            <a:extLst>
              <a:ext uri="{FF2B5EF4-FFF2-40B4-BE49-F238E27FC236}">
                <a16:creationId xmlns:a16="http://schemas.microsoft.com/office/drawing/2014/main" id="{F35E3ED6-98D9-249B-97BE-305B3B4BA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6213" y="385763"/>
            <a:ext cx="5040312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76DF33BC-EEFA-57BE-C766-BD67CAE8C488}"/>
              </a:ext>
            </a:extLst>
          </p:cNvPr>
          <p:cNvSpPr/>
          <p:nvPr/>
        </p:nvSpPr>
        <p:spPr>
          <a:xfrm>
            <a:off x="23482769" y="3232133"/>
            <a:ext cx="8435615" cy="343642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r" rtl="1">
              <a:defRPr/>
            </a:pPr>
            <a:r>
              <a:rPr lang="ar-DZ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إعداد :</a:t>
            </a:r>
          </a:p>
          <a:p>
            <a:pPr algn="r" rtl="1">
              <a:defRPr/>
            </a:pPr>
            <a:r>
              <a:rPr lang="ar-DZ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1- </a:t>
            </a:r>
          </a:p>
          <a:p>
            <a:pPr algn="r" rtl="1">
              <a:defRPr/>
            </a:pPr>
            <a:r>
              <a:rPr lang="ar-DZ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2- </a:t>
            </a:r>
          </a:p>
          <a:p>
            <a:pPr algn="r" rtl="1">
              <a:defRPr/>
            </a:pPr>
            <a:r>
              <a:rPr lang="ar-DZ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3- </a:t>
            </a:r>
          </a:p>
        </p:txBody>
      </p:sp>
      <p:sp>
        <p:nvSpPr>
          <p:cNvPr id="12" name="Cadre 11">
            <a:extLst>
              <a:ext uri="{FF2B5EF4-FFF2-40B4-BE49-F238E27FC236}">
                <a16:creationId xmlns:a16="http://schemas.microsoft.com/office/drawing/2014/main" id="{CC08EC67-4E17-D534-C838-45933A957648}"/>
              </a:ext>
            </a:extLst>
          </p:cNvPr>
          <p:cNvSpPr/>
          <p:nvPr/>
        </p:nvSpPr>
        <p:spPr>
          <a:xfrm>
            <a:off x="5735147" y="3232133"/>
            <a:ext cx="17407851" cy="3474272"/>
          </a:xfrm>
          <a:prstGeom prst="fra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ar-DZ" sz="2800" b="1" dirty="0"/>
          </a:p>
          <a:p>
            <a:pPr algn="ctr" eaLnBrk="1" hangingPunct="1">
              <a:defRPr/>
            </a:pPr>
            <a:r>
              <a:rPr lang="ar-DZ" sz="5500" b="1" dirty="0"/>
              <a:t>عنوان المداخلة</a:t>
            </a:r>
            <a:endParaRPr lang="fr-FR" sz="5500" dirty="0">
              <a:solidFill>
                <a:schemeClr val="tx1"/>
              </a:solidFill>
            </a:endParaRPr>
          </a:p>
        </p:txBody>
      </p:sp>
      <p:pic>
        <p:nvPicPr>
          <p:cNvPr id="4118" name="Image 3">
            <a:extLst>
              <a:ext uri="{FF2B5EF4-FFF2-40B4-BE49-F238E27FC236}">
                <a16:creationId xmlns:a16="http://schemas.microsoft.com/office/drawing/2014/main" id="{181E500A-5F12-B891-CF0C-016664ADB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33081" y="3648684"/>
            <a:ext cx="5768228" cy="432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62AB1E1-972B-2E29-52D1-23F00F4FAB4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7847" y="385763"/>
            <a:ext cx="6997760" cy="3252072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0D57543-AE4D-B758-E6D2-21BC618D2FE4}"/>
              </a:ext>
            </a:extLst>
          </p:cNvPr>
          <p:cNvSpPr/>
          <p:nvPr/>
        </p:nvSpPr>
        <p:spPr>
          <a:xfrm>
            <a:off x="16344901" y="8209211"/>
            <a:ext cx="15287732" cy="254188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sp>
        <p:nvSpPr>
          <p:cNvPr id="7" name="Rectangle 6" descr="Bouquet">
            <a:extLst>
              <a:ext uri="{FF2B5EF4-FFF2-40B4-BE49-F238E27FC236}">
                <a16:creationId xmlns:a16="http://schemas.microsoft.com/office/drawing/2014/main" id="{FF83D371-158B-94A5-0A44-8CA960B48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104" y="6985072"/>
            <a:ext cx="3621296" cy="11000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DZ" sz="5400" b="1" dirty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</a:rPr>
              <a:t>منهجية البحث</a:t>
            </a:r>
            <a:endParaRPr lang="fr-FR" sz="5400" b="1" dirty="0">
              <a:ln w="0"/>
              <a:solidFill>
                <a:schemeClr val="tx1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450FC72-B6BA-5BE3-0E3B-032332EF1423}"/>
              </a:ext>
            </a:extLst>
          </p:cNvPr>
          <p:cNvSpPr/>
          <p:nvPr/>
        </p:nvSpPr>
        <p:spPr>
          <a:xfrm>
            <a:off x="399886" y="8209128"/>
            <a:ext cx="15287732" cy="129615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sp>
        <p:nvSpPr>
          <p:cNvPr id="9" name="Rectangle 8" descr="Bouquet">
            <a:extLst>
              <a:ext uri="{FF2B5EF4-FFF2-40B4-BE49-F238E27FC236}">
                <a16:creationId xmlns:a16="http://schemas.microsoft.com/office/drawing/2014/main" id="{DE93CC70-C3ED-D68E-BC15-58A9EDF63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104" y="21404921"/>
            <a:ext cx="3621296" cy="11000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DZ" sz="5400" b="1" dirty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</a:rPr>
              <a:t>مناقشة</a:t>
            </a:r>
            <a:endParaRPr lang="fr-FR" sz="5400" b="1" dirty="0">
              <a:ln w="0"/>
              <a:solidFill>
                <a:schemeClr val="tx1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2847AFC-1859-4456-B3A5-BC4DFCCDA205}"/>
              </a:ext>
            </a:extLst>
          </p:cNvPr>
          <p:cNvSpPr/>
          <p:nvPr/>
        </p:nvSpPr>
        <p:spPr>
          <a:xfrm>
            <a:off x="395320" y="22773127"/>
            <a:ext cx="15287732" cy="1085491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80A59CE-67CA-6F25-845F-9D48968731F6}"/>
              </a:ext>
            </a:extLst>
          </p:cNvPr>
          <p:cNvSpPr/>
          <p:nvPr/>
        </p:nvSpPr>
        <p:spPr>
          <a:xfrm>
            <a:off x="395320" y="35068196"/>
            <a:ext cx="31237313" cy="475275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sp>
        <p:nvSpPr>
          <p:cNvPr id="14" name="Rectangle 13" descr="Bouquet">
            <a:extLst>
              <a:ext uri="{FF2B5EF4-FFF2-40B4-BE49-F238E27FC236}">
                <a16:creationId xmlns:a16="http://schemas.microsoft.com/office/drawing/2014/main" id="{E5E6A23C-C5C1-8F63-C201-F2898A1A6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4573" y="33882016"/>
            <a:ext cx="4114904" cy="9701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DZ" sz="5400" b="1" dirty="0" err="1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</a:rPr>
              <a:t>إستنتاج</a:t>
            </a:r>
            <a:r>
              <a:rPr lang="ar-DZ" sz="5400" b="1" dirty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</a:rPr>
              <a:t> وخاتمة</a:t>
            </a:r>
            <a:endParaRPr lang="fr-FR" sz="5400" b="1" dirty="0">
              <a:ln w="0"/>
              <a:solidFill>
                <a:schemeClr val="tx1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5" name="Rectangle: Rounded Corners 14" descr="Bouquet">
            <a:extLst>
              <a:ext uri="{FF2B5EF4-FFF2-40B4-BE49-F238E27FC236}">
                <a16:creationId xmlns:a16="http://schemas.microsoft.com/office/drawing/2014/main" id="{A7BF72CC-3495-74EB-DA6F-980CD036C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17729" y="40036971"/>
            <a:ext cx="4114904" cy="2945138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hangingPunct="1">
              <a:defRPr/>
            </a:pPr>
            <a:r>
              <a:rPr lang="ar-DZ" sz="5400" b="1" dirty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</a:rPr>
              <a:t>المراجع</a:t>
            </a:r>
            <a:endParaRPr lang="fr-FR" sz="5400" b="1" dirty="0">
              <a:ln w="0"/>
              <a:solidFill>
                <a:schemeClr val="tx1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7A7422C-72CE-3ECB-B83D-6C33240188DC}"/>
              </a:ext>
            </a:extLst>
          </p:cNvPr>
          <p:cNvSpPr/>
          <p:nvPr/>
        </p:nvSpPr>
        <p:spPr>
          <a:xfrm>
            <a:off x="395320" y="40066041"/>
            <a:ext cx="26895937" cy="29451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3002</TotalTime>
  <Words>31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bencherik</dc:creator>
  <cp:lastModifiedBy>Mokhtar Hachemane</cp:lastModifiedBy>
  <cp:revision>266</cp:revision>
  <dcterms:created xsi:type="dcterms:W3CDTF">2010-04-25T14:12:56Z</dcterms:created>
  <dcterms:modified xsi:type="dcterms:W3CDTF">2023-12-24T23:42:17Z</dcterms:modified>
</cp:coreProperties>
</file>